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5" autoAdjust="0"/>
    <p:restoredTop sz="94660"/>
  </p:normalViewPr>
  <p:slideViewPr>
    <p:cSldViewPr snapToGrid="0">
      <p:cViewPr varScale="1">
        <p:scale>
          <a:sx n="21" d="100"/>
          <a:sy n="21" d="100"/>
        </p:scale>
        <p:origin x="15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58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803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590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680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160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8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917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4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4407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260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799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968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263CE7-5115-7800-184E-93D058B4A441}"/>
              </a:ext>
            </a:extLst>
          </p:cNvPr>
          <p:cNvSpPr/>
          <p:nvPr/>
        </p:nvSpPr>
        <p:spPr>
          <a:xfrm>
            <a:off x="457200" y="457200"/>
            <a:ext cx="42976800" cy="32004000"/>
          </a:xfrm>
          <a:prstGeom prst="rect">
            <a:avLst/>
          </a:prstGeom>
          <a:noFill/>
          <a:ln w="1270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ln>
                <a:solidFill>
                  <a:schemeClr val="tx1"/>
                </a:solidFill>
                <a:prstDash val="sysDash"/>
              </a:ln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919608-CFCF-5F0E-0244-049E5A196DE8}"/>
              </a:ext>
            </a:extLst>
          </p:cNvPr>
          <p:cNvSpPr txBox="1"/>
          <p:nvPr/>
        </p:nvSpPr>
        <p:spPr>
          <a:xfrm>
            <a:off x="8590548" y="777239"/>
            <a:ext cx="267101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6000" dirty="0">
                <a:solidFill>
                  <a:srgbClr val="FF0000"/>
                </a:solidFill>
                <a:latin typeface="Gotham Light" pitchFamily="50" charset="0"/>
              </a:rPr>
              <a:t>Keep content within this box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684931-0638-121C-D3FA-A65D23CA40C8}"/>
              </a:ext>
            </a:extLst>
          </p:cNvPr>
          <p:cNvSpPr txBox="1"/>
          <p:nvPr/>
        </p:nvSpPr>
        <p:spPr>
          <a:xfrm>
            <a:off x="8590548" y="31046293"/>
            <a:ext cx="267101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6000" dirty="0">
                <a:solidFill>
                  <a:srgbClr val="FF0000"/>
                </a:solidFill>
                <a:latin typeface="Gotham Light" pitchFamily="50" charset="0"/>
              </a:rPr>
              <a:t>Content outside safety line may be cut off</a:t>
            </a:r>
          </a:p>
        </p:txBody>
      </p:sp>
    </p:spTree>
    <p:extLst>
      <p:ext uri="{BB962C8B-B14F-4D97-AF65-F5344CB8AC3E}">
        <p14:creationId xmlns:p14="http://schemas.microsoft.com/office/powerpoint/2010/main" val="1069475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48x36 Template.potx" id="{3C221F3D-B3CF-4227-A4A9-8C9F223CBAF8}" vid="{4F58F222-017E-4D6B-854E-6470456F0D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Gotham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Underground Designer</dc:creator>
  <cp:lastModifiedBy>Underground Designer</cp:lastModifiedBy>
  <cp:revision>2</cp:revision>
  <dcterms:created xsi:type="dcterms:W3CDTF">2024-06-12T17:08:11Z</dcterms:created>
  <dcterms:modified xsi:type="dcterms:W3CDTF">2024-06-12T17:39:47Z</dcterms:modified>
</cp:coreProperties>
</file>