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1pPr>
    <a:lvl2pPr marL="326532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2pPr>
    <a:lvl3pPr marL="653064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3pPr>
    <a:lvl4pPr marL="979597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4pPr>
    <a:lvl5pPr marL="1306129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5pPr>
    <a:lvl6pPr marL="1632661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6pPr>
    <a:lvl7pPr marL="1959193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7pPr>
    <a:lvl8pPr marL="2285726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8pPr>
    <a:lvl9pPr marL="2612258" algn="l" defTabSz="326532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94660"/>
  </p:normalViewPr>
  <p:slideViewPr>
    <p:cSldViewPr snapToGrid="0">
      <p:cViewPr>
        <p:scale>
          <a:sx n="30" d="100"/>
          <a:sy n="30" d="100"/>
        </p:scale>
        <p:origin x="75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1"/>
            <a:ext cx="27980640" cy="7640320"/>
          </a:xfrm>
        </p:spPr>
        <p:txBody>
          <a:bodyPr anchor="b"/>
          <a:lstStyle>
            <a:lvl1pPr algn="ctr">
              <a:defRPr sz="192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1"/>
            <a:ext cx="24688800" cy="5298439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113" indent="0" algn="ctr">
              <a:buNone/>
              <a:defRPr sz="6400"/>
            </a:lvl2pPr>
            <a:lvl3pPr marL="2926226" indent="0" algn="ctr">
              <a:buNone/>
              <a:defRPr sz="5760"/>
            </a:lvl3pPr>
            <a:lvl4pPr marL="4389339" indent="0" algn="ctr">
              <a:buNone/>
              <a:defRPr sz="5120"/>
            </a:lvl4pPr>
            <a:lvl5pPr marL="5852453" indent="0" algn="ctr">
              <a:buNone/>
              <a:defRPr sz="5120"/>
            </a:lvl5pPr>
            <a:lvl6pPr marL="7315566" indent="0" algn="ctr">
              <a:buNone/>
              <a:defRPr sz="5120"/>
            </a:lvl6pPr>
            <a:lvl7pPr marL="8778679" indent="0" algn="ctr">
              <a:buNone/>
              <a:defRPr sz="5120"/>
            </a:lvl7pPr>
            <a:lvl8pPr marL="10241792" indent="0" algn="ctr">
              <a:buNone/>
              <a:defRPr sz="5120"/>
            </a:lvl8pPr>
            <a:lvl9pPr marL="11704905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58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803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590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680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6"/>
            <a:ext cx="28392120" cy="9128759"/>
          </a:xfrm>
        </p:spPr>
        <p:txBody>
          <a:bodyPr anchor="b"/>
          <a:lstStyle>
            <a:lvl1pPr>
              <a:defRPr sz="192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6"/>
            <a:ext cx="28392120" cy="4800599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113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226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339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453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566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679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792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905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60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8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2" y="5379721"/>
            <a:ext cx="13926024" cy="2636519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113" indent="0">
              <a:buNone/>
              <a:defRPr sz="6400" b="1"/>
            </a:lvl2pPr>
            <a:lvl3pPr marL="2926226" indent="0">
              <a:buNone/>
              <a:defRPr sz="5760" b="1"/>
            </a:lvl3pPr>
            <a:lvl4pPr marL="4389339" indent="0">
              <a:buNone/>
              <a:defRPr sz="5120" b="1"/>
            </a:lvl4pPr>
            <a:lvl5pPr marL="5852453" indent="0">
              <a:buNone/>
              <a:defRPr sz="5120" b="1"/>
            </a:lvl5pPr>
            <a:lvl6pPr marL="7315566" indent="0">
              <a:buNone/>
              <a:defRPr sz="5120" b="1"/>
            </a:lvl6pPr>
            <a:lvl7pPr marL="8778679" indent="0">
              <a:buNone/>
              <a:defRPr sz="5120" b="1"/>
            </a:lvl7pPr>
            <a:lvl8pPr marL="10241792" indent="0">
              <a:buNone/>
              <a:defRPr sz="5120" b="1"/>
            </a:lvl8pPr>
            <a:lvl9pPr marL="11704905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2" y="8016240"/>
            <a:ext cx="13926024" cy="1179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1"/>
            <a:ext cx="13994608" cy="2636519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113" indent="0">
              <a:buNone/>
              <a:defRPr sz="6400" b="1"/>
            </a:lvl2pPr>
            <a:lvl3pPr marL="2926226" indent="0">
              <a:buNone/>
              <a:defRPr sz="5760" b="1"/>
            </a:lvl3pPr>
            <a:lvl4pPr marL="4389339" indent="0">
              <a:buNone/>
              <a:defRPr sz="5120" b="1"/>
            </a:lvl4pPr>
            <a:lvl5pPr marL="5852453" indent="0">
              <a:buNone/>
              <a:defRPr sz="5120" b="1"/>
            </a:lvl5pPr>
            <a:lvl6pPr marL="7315566" indent="0">
              <a:buNone/>
              <a:defRPr sz="5120" b="1"/>
            </a:lvl6pPr>
            <a:lvl7pPr marL="8778679" indent="0">
              <a:buNone/>
              <a:defRPr sz="5120" b="1"/>
            </a:lvl7pPr>
            <a:lvl8pPr marL="10241792" indent="0">
              <a:buNone/>
              <a:defRPr sz="5120" b="1"/>
            </a:lvl8pPr>
            <a:lvl9pPr marL="11704905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917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4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440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1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1"/>
          </a:xfrm>
        </p:spPr>
        <p:txBody>
          <a:bodyPr/>
          <a:lstStyle>
            <a:lvl1pPr marL="0" indent="0">
              <a:buNone/>
              <a:defRPr sz="5120"/>
            </a:lvl1pPr>
            <a:lvl2pPr marL="1463113" indent="0">
              <a:buNone/>
              <a:defRPr sz="4480"/>
            </a:lvl2pPr>
            <a:lvl3pPr marL="2926226" indent="0">
              <a:buNone/>
              <a:defRPr sz="3840"/>
            </a:lvl3pPr>
            <a:lvl4pPr marL="4389339" indent="0">
              <a:buNone/>
              <a:defRPr sz="3200"/>
            </a:lvl4pPr>
            <a:lvl5pPr marL="5852453" indent="0">
              <a:buNone/>
              <a:defRPr sz="3200"/>
            </a:lvl5pPr>
            <a:lvl6pPr marL="7315566" indent="0">
              <a:buNone/>
              <a:defRPr sz="3200"/>
            </a:lvl6pPr>
            <a:lvl7pPr marL="8778679" indent="0">
              <a:buNone/>
              <a:defRPr sz="3200"/>
            </a:lvl7pPr>
            <a:lvl8pPr marL="10241792" indent="0">
              <a:buNone/>
              <a:defRPr sz="3200"/>
            </a:lvl8pPr>
            <a:lvl9pPr marL="11704905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60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1"/>
            </a:lvl1pPr>
            <a:lvl2pPr marL="1463113" indent="0">
              <a:buNone/>
              <a:defRPr sz="8960"/>
            </a:lvl2pPr>
            <a:lvl3pPr marL="2926226" indent="0">
              <a:buNone/>
              <a:defRPr sz="7680"/>
            </a:lvl3pPr>
            <a:lvl4pPr marL="4389339" indent="0">
              <a:buNone/>
              <a:defRPr sz="6400"/>
            </a:lvl4pPr>
            <a:lvl5pPr marL="5852453" indent="0">
              <a:buNone/>
              <a:defRPr sz="6400"/>
            </a:lvl5pPr>
            <a:lvl6pPr marL="7315566" indent="0">
              <a:buNone/>
              <a:defRPr sz="6400"/>
            </a:lvl6pPr>
            <a:lvl7pPr marL="8778679" indent="0">
              <a:buNone/>
              <a:defRPr sz="6400"/>
            </a:lvl7pPr>
            <a:lvl8pPr marL="10241792" indent="0">
              <a:buNone/>
              <a:defRPr sz="6400"/>
            </a:lvl8pPr>
            <a:lvl9pPr marL="11704905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1"/>
          </a:xfrm>
        </p:spPr>
        <p:txBody>
          <a:bodyPr/>
          <a:lstStyle>
            <a:lvl1pPr marL="0" indent="0">
              <a:buNone/>
              <a:defRPr sz="5120"/>
            </a:lvl1pPr>
            <a:lvl2pPr marL="1463113" indent="0">
              <a:buNone/>
              <a:defRPr sz="4480"/>
            </a:lvl2pPr>
            <a:lvl3pPr marL="2926226" indent="0">
              <a:buNone/>
              <a:defRPr sz="3840"/>
            </a:lvl3pPr>
            <a:lvl4pPr marL="4389339" indent="0">
              <a:buNone/>
              <a:defRPr sz="3200"/>
            </a:lvl4pPr>
            <a:lvl5pPr marL="5852453" indent="0">
              <a:buNone/>
              <a:defRPr sz="3200"/>
            </a:lvl5pPr>
            <a:lvl6pPr marL="7315566" indent="0">
              <a:buNone/>
              <a:defRPr sz="3200"/>
            </a:lvl6pPr>
            <a:lvl7pPr marL="8778679" indent="0">
              <a:buNone/>
              <a:defRPr sz="3200"/>
            </a:lvl7pPr>
            <a:lvl8pPr marL="10241792" indent="0">
              <a:buNone/>
              <a:defRPr sz="3200"/>
            </a:lvl8pPr>
            <a:lvl9pPr marL="11704905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799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1E132A-DEB2-4D7F-AB88-2444701CC7A8}" type="datetimeFigureOut">
              <a:rPr lang="en-CA" smtClean="0"/>
              <a:t>2024-06-12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047B9D-B5D2-419C-8B22-088CD1138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968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226" rtl="0" eaLnBrk="1" latinLnBrk="0" hangingPunct="1">
        <a:lnSpc>
          <a:spcPct val="90000"/>
        </a:lnSpc>
        <a:spcBef>
          <a:spcPct val="0"/>
        </a:spcBef>
        <a:buNone/>
        <a:defRPr sz="140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57" indent="-731557" algn="l" defTabSz="2926226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670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783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896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4009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7122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10235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3349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6462" indent="-731557" algn="l" defTabSz="2926226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113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226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339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453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566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679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792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905" algn="l" defTabSz="2926226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263CE7-5115-7800-184E-93D058B4A441}"/>
              </a:ext>
            </a:extLst>
          </p:cNvPr>
          <p:cNvSpPr/>
          <p:nvPr/>
        </p:nvSpPr>
        <p:spPr>
          <a:xfrm>
            <a:off x="457200" y="457200"/>
            <a:ext cx="32004000" cy="21031200"/>
          </a:xfrm>
          <a:prstGeom prst="rect">
            <a:avLst/>
          </a:prstGeom>
          <a:noFill/>
          <a:ln w="1270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857">
              <a:ln>
                <a:solidFill>
                  <a:schemeClr val="tx1"/>
                </a:solidFill>
                <a:prstDash val="sysDash"/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919608-CFCF-5F0E-0244-049E5A196DE8}"/>
              </a:ext>
            </a:extLst>
          </p:cNvPr>
          <p:cNvSpPr txBox="1"/>
          <p:nvPr/>
        </p:nvSpPr>
        <p:spPr>
          <a:xfrm>
            <a:off x="7555832" y="761426"/>
            <a:ext cx="178067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dirty="0">
                <a:solidFill>
                  <a:srgbClr val="FF0000"/>
                </a:solidFill>
                <a:latin typeface="Gotham Light" pitchFamily="50" charset="0"/>
              </a:rPr>
              <a:t>Keep content within this box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684931-0638-121C-D3FA-A65D23CA40C8}"/>
              </a:ext>
            </a:extLst>
          </p:cNvPr>
          <p:cNvSpPr txBox="1"/>
          <p:nvPr/>
        </p:nvSpPr>
        <p:spPr>
          <a:xfrm>
            <a:off x="7555832" y="20396970"/>
            <a:ext cx="178067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dirty="0">
                <a:solidFill>
                  <a:srgbClr val="FF0000"/>
                </a:solidFill>
                <a:latin typeface="Gotham Light" pitchFamily="50" charset="0"/>
              </a:rPr>
              <a:t>Content outside safety line may be cut off</a:t>
            </a:r>
          </a:p>
        </p:txBody>
      </p:sp>
    </p:spTree>
    <p:extLst>
      <p:ext uri="{BB962C8B-B14F-4D97-AF65-F5344CB8AC3E}">
        <p14:creationId xmlns:p14="http://schemas.microsoft.com/office/powerpoint/2010/main" val="1069475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48x36 Template.potx" id="{3C221F3D-B3CF-4227-A4A9-8C9F223CBAF8}" vid="{4F58F222-017E-4D6B-854E-6470456F0D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Gotham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Underground Designer</dc:creator>
  <cp:lastModifiedBy>Underground Designer</cp:lastModifiedBy>
  <cp:revision>3</cp:revision>
  <dcterms:created xsi:type="dcterms:W3CDTF">2024-06-12T17:08:11Z</dcterms:created>
  <dcterms:modified xsi:type="dcterms:W3CDTF">2024-06-12T17:38:39Z</dcterms:modified>
</cp:coreProperties>
</file>