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45600" cy="16459200"/>
  <p:notesSz cx="6858000" cy="9144000"/>
  <p:defaultTextStyle>
    <a:defPPr>
      <a:defRPr lang="en-US"/>
    </a:defPPr>
    <a:lvl1pPr marL="0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1pPr>
    <a:lvl2pPr marL="326532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2pPr>
    <a:lvl3pPr marL="653064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3pPr>
    <a:lvl4pPr marL="979597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4pPr>
    <a:lvl5pPr marL="1306129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5pPr>
    <a:lvl6pPr marL="1632661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6pPr>
    <a:lvl7pPr marL="1959193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7pPr>
    <a:lvl8pPr marL="2285726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8pPr>
    <a:lvl9pPr marL="2612258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94660"/>
  </p:normalViewPr>
  <p:slideViewPr>
    <p:cSldViewPr snapToGrid="0">
      <p:cViewPr>
        <p:scale>
          <a:sx n="40" d="100"/>
          <a:sy n="40" d="100"/>
        </p:scale>
        <p:origin x="172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2693671"/>
            <a:ext cx="18653760" cy="5730240"/>
          </a:xfrm>
        </p:spPr>
        <p:txBody>
          <a:bodyPr anchor="b"/>
          <a:lstStyle>
            <a:lvl1pPr algn="ctr">
              <a:defRPr sz="96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8644892"/>
            <a:ext cx="16459200" cy="3973829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93" indent="0" algn="ctr">
              <a:buNone/>
              <a:defRPr sz="3200"/>
            </a:lvl2pPr>
            <a:lvl3pPr marL="1463186" indent="0" algn="ctr">
              <a:buNone/>
              <a:defRPr sz="2880"/>
            </a:lvl3pPr>
            <a:lvl4pPr marL="2194779" indent="0" algn="ctr">
              <a:buNone/>
              <a:defRPr sz="2560"/>
            </a:lvl4pPr>
            <a:lvl5pPr marL="2926373" indent="0" algn="ctr">
              <a:buNone/>
              <a:defRPr sz="2560"/>
            </a:lvl5pPr>
            <a:lvl6pPr marL="3657966" indent="0" algn="ctr">
              <a:buNone/>
              <a:defRPr sz="2560"/>
            </a:lvl6pPr>
            <a:lvl7pPr marL="4389559" indent="0" algn="ctr">
              <a:buNone/>
              <a:defRPr sz="2560"/>
            </a:lvl7pPr>
            <a:lvl8pPr marL="5121152" indent="0" algn="ctr">
              <a:buNone/>
              <a:defRPr sz="2560"/>
            </a:lvl8pPr>
            <a:lvl9pPr marL="5852745" indent="0" algn="ctr">
              <a:buNone/>
              <a:defRPr sz="25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58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803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876301"/>
            <a:ext cx="4732020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876301"/>
            <a:ext cx="13921740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590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680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4103376"/>
            <a:ext cx="18928080" cy="6846569"/>
          </a:xfrm>
        </p:spPr>
        <p:txBody>
          <a:bodyPr anchor="b"/>
          <a:lstStyle>
            <a:lvl1pPr>
              <a:defRPr sz="96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1014716"/>
            <a:ext cx="18928080" cy="360044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>
                    <a:tint val="82000"/>
                  </a:schemeClr>
                </a:solidFill>
              </a:defRPr>
            </a:lvl1pPr>
            <a:lvl2pPr marL="731593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2pPr>
            <a:lvl3pPr marL="1463186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3pPr>
            <a:lvl4pPr marL="2194779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4pPr>
            <a:lvl5pPr marL="2926373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5pPr>
            <a:lvl6pPr marL="3657966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6pPr>
            <a:lvl7pPr marL="4389559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7pPr>
            <a:lvl8pPr marL="5121152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8pPr>
            <a:lvl9pPr marL="5852745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160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4381501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4381501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8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876305"/>
            <a:ext cx="1892808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4034792"/>
            <a:ext cx="9284016" cy="197738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93" indent="0">
              <a:buNone/>
              <a:defRPr sz="3200" b="1"/>
            </a:lvl2pPr>
            <a:lvl3pPr marL="1463186" indent="0">
              <a:buNone/>
              <a:defRPr sz="2880" b="1"/>
            </a:lvl3pPr>
            <a:lvl4pPr marL="2194779" indent="0">
              <a:buNone/>
              <a:defRPr sz="2560" b="1"/>
            </a:lvl4pPr>
            <a:lvl5pPr marL="2926373" indent="0">
              <a:buNone/>
              <a:defRPr sz="2560" b="1"/>
            </a:lvl5pPr>
            <a:lvl6pPr marL="3657966" indent="0">
              <a:buNone/>
              <a:defRPr sz="2560" b="1"/>
            </a:lvl6pPr>
            <a:lvl7pPr marL="4389559" indent="0">
              <a:buNone/>
              <a:defRPr sz="2560" b="1"/>
            </a:lvl7pPr>
            <a:lvl8pPr marL="5121152" indent="0">
              <a:buNone/>
              <a:defRPr sz="2560" b="1"/>
            </a:lvl8pPr>
            <a:lvl9pPr marL="5852745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6012181"/>
            <a:ext cx="9284016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4034792"/>
            <a:ext cx="9329739" cy="197738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93" indent="0">
              <a:buNone/>
              <a:defRPr sz="3200" b="1"/>
            </a:lvl2pPr>
            <a:lvl3pPr marL="1463186" indent="0">
              <a:buNone/>
              <a:defRPr sz="2880" b="1"/>
            </a:lvl3pPr>
            <a:lvl4pPr marL="2194779" indent="0">
              <a:buNone/>
              <a:defRPr sz="2560" b="1"/>
            </a:lvl4pPr>
            <a:lvl5pPr marL="2926373" indent="0">
              <a:buNone/>
              <a:defRPr sz="2560" b="1"/>
            </a:lvl5pPr>
            <a:lvl6pPr marL="3657966" indent="0">
              <a:buNone/>
              <a:defRPr sz="2560" b="1"/>
            </a:lvl6pPr>
            <a:lvl7pPr marL="4389559" indent="0">
              <a:buNone/>
              <a:defRPr sz="2560" b="1"/>
            </a:lvl7pPr>
            <a:lvl8pPr marL="5121152" indent="0">
              <a:buNone/>
              <a:defRPr sz="2560" b="1"/>
            </a:lvl8pPr>
            <a:lvl9pPr marL="5852745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6012181"/>
            <a:ext cx="9329739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917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4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440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20" y="1097280"/>
            <a:ext cx="7078027" cy="3840480"/>
          </a:xfrm>
        </p:spPr>
        <p:txBody>
          <a:bodyPr anchor="b"/>
          <a:lstStyle>
            <a:lvl1pPr>
              <a:defRPr sz="51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9" y="2369824"/>
            <a:ext cx="11109960" cy="11696700"/>
          </a:xfrm>
        </p:spPr>
        <p:txBody>
          <a:bodyPr/>
          <a:lstStyle>
            <a:lvl1pPr>
              <a:defRPr sz="5121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20" y="4937761"/>
            <a:ext cx="7078027" cy="9147811"/>
          </a:xfrm>
        </p:spPr>
        <p:txBody>
          <a:bodyPr/>
          <a:lstStyle>
            <a:lvl1pPr marL="0" indent="0">
              <a:buNone/>
              <a:defRPr sz="2560"/>
            </a:lvl1pPr>
            <a:lvl2pPr marL="731593" indent="0">
              <a:buNone/>
              <a:defRPr sz="2240"/>
            </a:lvl2pPr>
            <a:lvl3pPr marL="1463186" indent="0">
              <a:buNone/>
              <a:defRPr sz="1920"/>
            </a:lvl3pPr>
            <a:lvl4pPr marL="2194779" indent="0">
              <a:buNone/>
              <a:defRPr sz="1600"/>
            </a:lvl4pPr>
            <a:lvl5pPr marL="2926373" indent="0">
              <a:buNone/>
              <a:defRPr sz="1600"/>
            </a:lvl5pPr>
            <a:lvl6pPr marL="3657966" indent="0">
              <a:buNone/>
              <a:defRPr sz="1600"/>
            </a:lvl6pPr>
            <a:lvl7pPr marL="4389559" indent="0">
              <a:buNone/>
              <a:defRPr sz="1600"/>
            </a:lvl7pPr>
            <a:lvl8pPr marL="5121152" indent="0">
              <a:buNone/>
              <a:defRPr sz="1600"/>
            </a:lvl8pPr>
            <a:lvl9pPr marL="5852745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260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20" y="1097280"/>
            <a:ext cx="7078027" cy="3840480"/>
          </a:xfrm>
        </p:spPr>
        <p:txBody>
          <a:bodyPr anchor="b"/>
          <a:lstStyle>
            <a:lvl1pPr>
              <a:defRPr sz="51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9" y="2369824"/>
            <a:ext cx="11109960" cy="11696700"/>
          </a:xfrm>
        </p:spPr>
        <p:txBody>
          <a:bodyPr anchor="t"/>
          <a:lstStyle>
            <a:lvl1pPr marL="0" indent="0">
              <a:buNone/>
              <a:defRPr sz="5121"/>
            </a:lvl1pPr>
            <a:lvl2pPr marL="731593" indent="0">
              <a:buNone/>
              <a:defRPr sz="4480"/>
            </a:lvl2pPr>
            <a:lvl3pPr marL="1463186" indent="0">
              <a:buNone/>
              <a:defRPr sz="3840"/>
            </a:lvl3pPr>
            <a:lvl4pPr marL="2194779" indent="0">
              <a:buNone/>
              <a:defRPr sz="3200"/>
            </a:lvl4pPr>
            <a:lvl5pPr marL="2926373" indent="0">
              <a:buNone/>
              <a:defRPr sz="3200"/>
            </a:lvl5pPr>
            <a:lvl6pPr marL="3657966" indent="0">
              <a:buNone/>
              <a:defRPr sz="3200"/>
            </a:lvl6pPr>
            <a:lvl7pPr marL="4389559" indent="0">
              <a:buNone/>
              <a:defRPr sz="3200"/>
            </a:lvl7pPr>
            <a:lvl8pPr marL="5121152" indent="0">
              <a:buNone/>
              <a:defRPr sz="3200"/>
            </a:lvl8pPr>
            <a:lvl9pPr marL="5852745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20" y="4937761"/>
            <a:ext cx="7078027" cy="9147811"/>
          </a:xfrm>
        </p:spPr>
        <p:txBody>
          <a:bodyPr/>
          <a:lstStyle>
            <a:lvl1pPr marL="0" indent="0">
              <a:buNone/>
              <a:defRPr sz="2560"/>
            </a:lvl1pPr>
            <a:lvl2pPr marL="731593" indent="0">
              <a:buNone/>
              <a:defRPr sz="2240"/>
            </a:lvl2pPr>
            <a:lvl3pPr marL="1463186" indent="0">
              <a:buNone/>
              <a:defRPr sz="1920"/>
            </a:lvl3pPr>
            <a:lvl4pPr marL="2194779" indent="0">
              <a:buNone/>
              <a:defRPr sz="1600"/>
            </a:lvl4pPr>
            <a:lvl5pPr marL="2926373" indent="0">
              <a:buNone/>
              <a:defRPr sz="1600"/>
            </a:lvl5pPr>
            <a:lvl6pPr marL="3657966" indent="0">
              <a:buNone/>
              <a:defRPr sz="1600"/>
            </a:lvl6pPr>
            <a:lvl7pPr marL="4389559" indent="0">
              <a:buNone/>
              <a:defRPr sz="1600"/>
            </a:lvl7pPr>
            <a:lvl8pPr marL="5121152" indent="0">
              <a:buNone/>
              <a:defRPr sz="1600"/>
            </a:lvl8pPr>
            <a:lvl9pPr marL="5852745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799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876305"/>
            <a:ext cx="1892808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4381501"/>
            <a:ext cx="1892808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15255244"/>
            <a:ext cx="740664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968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63186" rtl="0" eaLnBrk="1" latinLnBrk="0" hangingPunct="1">
        <a:lnSpc>
          <a:spcPct val="90000"/>
        </a:lnSpc>
        <a:spcBef>
          <a:spcPct val="0"/>
        </a:spcBef>
        <a:buNone/>
        <a:defRPr sz="70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97" indent="-365797" algn="l" defTabSz="1463186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390" indent="-365797" algn="l" defTabSz="1463186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983" indent="-365797" algn="l" defTabSz="1463186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576" indent="-365797" algn="l" defTabSz="1463186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2169" indent="-365797" algn="l" defTabSz="1463186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763" indent="-365797" algn="l" defTabSz="1463186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5355" indent="-365797" algn="l" defTabSz="1463186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949" indent="-365797" algn="l" defTabSz="1463186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8542" indent="-365797" algn="l" defTabSz="1463186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186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93" algn="l" defTabSz="1463186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186" algn="l" defTabSz="1463186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779" algn="l" defTabSz="1463186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373" algn="l" defTabSz="1463186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966" algn="l" defTabSz="1463186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559" algn="l" defTabSz="1463186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1152" algn="l" defTabSz="1463186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745" algn="l" defTabSz="1463186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263CE7-5115-7800-184E-93D058B4A441}"/>
              </a:ext>
            </a:extLst>
          </p:cNvPr>
          <p:cNvSpPr/>
          <p:nvPr/>
        </p:nvSpPr>
        <p:spPr>
          <a:xfrm>
            <a:off x="457200" y="457200"/>
            <a:ext cx="21031200" cy="15544800"/>
          </a:xfrm>
          <a:prstGeom prst="rect">
            <a:avLst/>
          </a:prstGeom>
          <a:noFill/>
          <a:ln w="1270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429">
              <a:ln>
                <a:solidFill>
                  <a:schemeClr val="tx1"/>
                </a:solidFill>
                <a:prstDash val="sysDash"/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919608-CFCF-5F0E-0244-049E5A196DE8}"/>
              </a:ext>
            </a:extLst>
          </p:cNvPr>
          <p:cNvSpPr txBox="1"/>
          <p:nvPr/>
        </p:nvSpPr>
        <p:spPr>
          <a:xfrm>
            <a:off x="6521116" y="707284"/>
            <a:ext cx="8903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  <a:latin typeface="Gotham Light" pitchFamily="50" charset="0"/>
              </a:rPr>
              <a:t>Keep content within this box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684931-0638-121C-D3FA-A65D23CA40C8}"/>
              </a:ext>
            </a:extLst>
          </p:cNvPr>
          <p:cNvSpPr txBox="1"/>
          <p:nvPr/>
        </p:nvSpPr>
        <p:spPr>
          <a:xfrm>
            <a:off x="6521116" y="15351806"/>
            <a:ext cx="8903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  <a:latin typeface="Gotham Light" pitchFamily="50" charset="0"/>
              </a:rPr>
              <a:t>Content outside safety line may be cut off</a:t>
            </a:r>
          </a:p>
        </p:txBody>
      </p:sp>
    </p:spTree>
    <p:extLst>
      <p:ext uri="{BB962C8B-B14F-4D97-AF65-F5344CB8AC3E}">
        <p14:creationId xmlns:p14="http://schemas.microsoft.com/office/powerpoint/2010/main" val="1069475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48x36 Template.potx" id="{3C221F3D-B3CF-4227-A4A9-8C9F223CBAF8}" vid="{4F58F222-017E-4D6B-854E-6470456F0D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13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Gotham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Underground Designer</dc:creator>
  <cp:lastModifiedBy>Underground Designer</cp:lastModifiedBy>
  <cp:revision>4</cp:revision>
  <dcterms:created xsi:type="dcterms:W3CDTF">2024-06-12T17:08:11Z</dcterms:created>
  <dcterms:modified xsi:type="dcterms:W3CDTF">2024-06-12T17:41:54Z</dcterms:modified>
</cp:coreProperties>
</file>